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C79C7E-B18C-9986-5853-D93083896543}"/>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F5469DAF-F9F7-50FB-679A-0DF09ED4F5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18B172E5-4523-F1EB-9F9D-F8D325FADF4A}"/>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218559DF-9FD6-4EF6-2820-0A81D0C501C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7C9CDFC-E6F7-7F0A-A14C-56A31FAE3EED}"/>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04729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595A59-C3A4-DA19-C70D-F90B4F993622}"/>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4B3F670-9A0B-EEA4-4CC5-7F674069C419}"/>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9ADC660-A126-850F-79A3-FBF13043F568}"/>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7564E6B3-B890-EC84-CB73-2C64C164F5D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4A498F8-DCD5-9A7E-DF79-010CCB6A0C9C}"/>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10656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74F98ED-B1AF-8335-DC8D-7B0E453138AF}"/>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3B2C4109-1CED-7D13-5BB4-EA02B68C6A3D}"/>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E929F90-EA99-C0B4-EE4B-023F233E8373}"/>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D1A35106-3226-3A90-5553-05DA5A39D46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EA293B1-FDE0-4020-5853-8A73A24A6650}"/>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403464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92F5-02DB-B5FD-2EE8-7FC27AF14B22}"/>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65B7C27-84B9-1944-6C93-B84A19F3774B}"/>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8488272-1F8F-7F31-2E31-83EE2B64CD94}"/>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A2ADDB3B-BFC4-AAEA-C409-FD977E90463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AF03BFB-1E71-0439-6E65-466348A5F27F}"/>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325797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DD77B4-1FD7-F26E-73B6-CACA68D404C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B3E9BBEA-6F6E-5340-D004-91598FAD8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2DDB99BB-6A5D-AE2C-8F10-FDA6D48BECAE}"/>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E6EDBFDF-DBDB-0247-4D18-A6C7DCFFA2C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52C90A7-9BE0-E794-3691-73F6FF9ECE76}"/>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3888466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45CFAF-2023-6B2B-A33F-28626584FC4E}"/>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1A37523-7F13-C7BB-8A92-FB48718F6EB2}"/>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5BEFE836-EED6-D4F0-693D-30A69C42E99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FB57E1D-EC71-52A9-FD27-0572DEBED74D}"/>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6" name="Pladsholder til sidefod 5">
            <a:extLst>
              <a:ext uri="{FF2B5EF4-FFF2-40B4-BE49-F238E27FC236}">
                <a16:creationId xmlns:a16="http://schemas.microsoft.com/office/drawing/2014/main" id="{31544313-608B-EB13-7567-A9D0A9ED1E5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8716CA0-03E9-3117-9394-70E6CAA119C6}"/>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578378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98857-D3B4-3F2C-B0D6-BACDFA42DCC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D598BC8-B9D8-8A1A-E8AA-ECE984BB5A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4A9DE5E-3390-5721-333C-64DC3AE189E6}"/>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7F377FF4-0A7D-606C-03F9-BAE443DC90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88321CD4-8DCF-F0CF-549C-F4A84403139E}"/>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6A01CAAC-C5A3-7DD9-B9C9-EF1E224B2CF0}"/>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8" name="Pladsholder til sidefod 7">
            <a:extLst>
              <a:ext uri="{FF2B5EF4-FFF2-40B4-BE49-F238E27FC236}">
                <a16:creationId xmlns:a16="http://schemas.microsoft.com/office/drawing/2014/main" id="{5CEF7356-729C-C731-96D2-BA73123E7201}"/>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340C8548-786E-D774-6498-237AD4965926}"/>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332328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AAE978-6512-0EDA-8116-9B547B868F86}"/>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D31C80EA-3564-C23C-A339-158F739BD7DD}"/>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4" name="Pladsholder til sidefod 3">
            <a:extLst>
              <a:ext uri="{FF2B5EF4-FFF2-40B4-BE49-F238E27FC236}">
                <a16:creationId xmlns:a16="http://schemas.microsoft.com/office/drawing/2014/main" id="{26CAABF8-00FA-F22B-BCBF-6C8082E2EC22}"/>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847DBCBF-A174-180C-9C0A-3AEBBF5F29A9}"/>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354510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6E98BFB-5CA1-8C36-73A1-4293E3D51E1E}"/>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3" name="Pladsholder til sidefod 2">
            <a:extLst>
              <a:ext uri="{FF2B5EF4-FFF2-40B4-BE49-F238E27FC236}">
                <a16:creationId xmlns:a16="http://schemas.microsoft.com/office/drawing/2014/main" id="{068C03AC-7D2B-0A50-9257-216F7D5A9C36}"/>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3001DDF-DCAB-9154-E1C1-CE6930428711}"/>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05078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48E78-934F-F7DC-508D-AD9F5976BC8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2F1A7D5B-6141-98E2-B764-38DE2B88DE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0B7D3683-898F-264D-525F-30F6CE848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A0091B3-52C4-3A43-EB64-8BA4B1159632}"/>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6" name="Pladsholder til sidefod 5">
            <a:extLst>
              <a:ext uri="{FF2B5EF4-FFF2-40B4-BE49-F238E27FC236}">
                <a16:creationId xmlns:a16="http://schemas.microsoft.com/office/drawing/2014/main" id="{9D49F919-87DC-679A-8A28-328ADE7B17A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ED7079E-0310-07BC-2274-E6F3B28745E1}"/>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331571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A8260-F943-2B0B-75DD-260D931B1C5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C2AB8AC5-FA83-AF2D-BD36-5CFFA23EBF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1FA3F1ED-E9FE-3F53-AF03-9374755E18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D8B6A39-7840-8FAD-11DB-4D4F76BA03EC}"/>
              </a:ext>
            </a:extLst>
          </p:cNvPr>
          <p:cNvSpPr>
            <a:spLocks noGrp="1"/>
          </p:cNvSpPr>
          <p:nvPr>
            <p:ph type="dt" sz="half" idx="10"/>
          </p:nvPr>
        </p:nvSpPr>
        <p:spPr/>
        <p:txBody>
          <a:bodyPr/>
          <a:lstStyle/>
          <a:p>
            <a:fld id="{AEF9112E-6E99-4F5B-9404-0EF63A465662}" type="datetimeFigureOut">
              <a:rPr lang="da-DK" smtClean="0"/>
              <a:t>06-11-2023</a:t>
            </a:fld>
            <a:endParaRPr lang="da-DK"/>
          </a:p>
        </p:txBody>
      </p:sp>
      <p:sp>
        <p:nvSpPr>
          <p:cNvPr id="6" name="Pladsholder til sidefod 5">
            <a:extLst>
              <a:ext uri="{FF2B5EF4-FFF2-40B4-BE49-F238E27FC236}">
                <a16:creationId xmlns:a16="http://schemas.microsoft.com/office/drawing/2014/main" id="{6DE6DF94-1D3A-9536-5F25-217DCF35DD4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EE5F7F0E-2270-530D-DB84-0115C179E826}"/>
              </a:ext>
            </a:extLst>
          </p:cNvPr>
          <p:cNvSpPr>
            <a:spLocks noGrp="1"/>
          </p:cNvSpPr>
          <p:nvPr>
            <p:ph type="sldNum" sz="quarter" idx="12"/>
          </p:nvPr>
        </p:nvSpPr>
        <p:spPr/>
        <p:txBody>
          <a:bodyPr/>
          <a:lstStyle/>
          <a:p>
            <a:fld id="{F21E1C4F-1913-4E0A-9B62-C024AEDB3AC3}" type="slidenum">
              <a:rPr lang="da-DK" smtClean="0"/>
              <a:t>‹nr.›</a:t>
            </a:fld>
            <a:endParaRPr lang="da-DK"/>
          </a:p>
        </p:txBody>
      </p:sp>
    </p:spTree>
    <p:extLst>
      <p:ext uri="{BB962C8B-B14F-4D97-AF65-F5344CB8AC3E}">
        <p14:creationId xmlns:p14="http://schemas.microsoft.com/office/powerpoint/2010/main" val="288103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FCF99646-637C-E4AD-7E20-8721CB10AC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EB4F25F3-C02B-F3A6-BDB1-BD0CDAA3AA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E064B31-11D1-174F-0511-093316992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9112E-6E99-4F5B-9404-0EF63A465662}" type="datetimeFigureOut">
              <a:rPr lang="da-DK" smtClean="0"/>
              <a:t>06-11-2023</a:t>
            </a:fld>
            <a:endParaRPr lang="da-DK"/>
          </a:p>
        </p:txBody>
      </p:sp>
      <p:sp>
        <p:nvSpPr>
          <p:cNvPr id="5" name="Pladsholder til sidefod 4">
            <a:extLst>
              <a:ext uri="{FF2B5EF4-FFF2-40B4-BE49-F238E27FC236}">
                <a16:creationId xmlns:a16="http://schemas.microsoft.com/office/drawing/2014/main" id="{8ABD5433-0395-778E-BD8A-104C13097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EA0FF226-3F3E-DC0A-512F-44998BC20B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E1C4F-1913-4E0A-9B62-C024AEDB3AC3}" type="slidenum">
              <a:rPr lang="da-DK" smtClean="0"/>
              <a:t>‹nr.›</a:t>
            </a:fld>
            <a:endParaRPr lang="da-DK"/>
          </a:p>
        </p:txBody>
      </p:sp>
    </p:spTree>
    <p:extLst>
      <p:ext uri="{BB962C8B-B14F-4D97-AF65-F5344CB8AC3E}">
        <p14:creationId xmlns:p14="http://schemas.microsoft.com/office/powerpoint/2010/main" val="3998308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Et billede, der indeholder tekst, tegneserie, Font/skrifttype, skilt/tegn&#10;&#10;Automatisk genereret beskrivelse">
            <a:extLst>
              <a:ext uri="{FF2B5EF4-FFF2-40B4-BE49-F238E27FC236}">
                <a16:creationId xmlns:a16="http://schemas.microsoft.com/office/drawing/2014/main" id="{D8109BB5-26F4-7BA0-6200-8851590FB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013" y="276859"/>
            <a:ext cx="3094865" cy="1561373"/>
          </a:xfrm>
          <a:prstGeom prst="rect">
            <a:avLst/>
          </a:prstGeom>
        </p:spPr>
      </p:pic>
      <p:sp>
        <p:nvSpPr>
          <p:cNvPr id="6" name="Tekstfelt 5">
            <a:extLst>
              <a:ext uri="{FF2B5EF4-FFF2-40B4-BE49-F238E27FC236}">
                <a16:creationId xmlns:a16="http://schemas.microsoft.com/office/drawing/2014/main" id="{345374FD-03AE-C168-F20B-0AF85D8F5D81}"/>
              </a:ext>
            </a:extLst>
          </p:cNvPr>
          <p:cNvSpPr txBox="1"/>
          <p:nvPr/>
        </p:nvSpPr>
        <p:spPr>
          <a:xfrm rot="741344">
            <a:off x="4841050" y="1025390"/>
            <a:ext cx="7112845" cy="1077218"/>
          </a:xfrm>
          <a:prstGeom prst="rect">
            <a:avLst/>
          </a:prstGeom>
          <a:noFill/>
        </p:spPr>
        <p:txBody>
          <a:bodyPr wrap="none" rtlCol="0">
            <a:spAutoFit/>
          </a:bodyPr>
          <a:lstStyle/>
          <a:p>
            <a:r>
              <a:rPr lang="da-DK" sz="3200" b="1" dirty="0">
                <a:solidFill>
                  <a:srgbClr val="FF0000"/>
                </a:solidFill>
                <a:latin typeface="Comic Sans MS" panose="030F0702030302020204" pitchFamily="66" charset="0"/>
              </a:rPr>
              <a:t>Fælles julemøde den 29. november</a:t>
            </a:r>
          </a:p>
          <a:p>
            <a:pPr algn="ctr"/>
            <a:r>
              <a:rPr lang="da-DK" sz="3200" b="1" dirty="0">
                <a:solidFill>
                  <a:srgbClr val="FF0000"/>
                </a:solidFill>
                <a:latin typeface="Comic Sans MS" panose="030F0702030302020204" pitchFamily="66" charset="0"/>
              </a:rPr>
              <a:t>Kl. 17 - 19</a:t>
            </a:r>
          </a:p>
        </p:txBody>
      </p:sp>
      <p:sp>
        <p:nvSpPr>
          <p:cNvPr id="7" name="Tekstfelt 6">
            <a:extLst>
              <a:ext uri="{FF2B5EF4-FFF2-40B4-BE49-F238E27FC236}">
                <a16:creationId xmlns:a16="http://schemas.microsoft.com/office/drawing/2014/main" id="{2462BEBA-662A-F413-17B8-CA73E0E1CA83}"/>
              </a:ext>
            </a:extLst>
          </p:cNvPr>
          <p:cNvSpPr txBox="1"/>
          <p:nvPr/>
        </p:nvSpPr>
        <p:spPr>
          <a:xfrm>
            <a:off x="828676" y="2440496"/>
            <a:ext cx="8424654" cy="3477875"/>
          </a:xfrm>
          <a:custGeom>
            <a:avLst/>
            <a:gdLst>
              <a:gd name="connsiteX0" fmla="*/ 0 w 8424654"/>
              <a:gd name="connsiteY0" fmla="*/ 0 h 3477875"/>
              <a:gd name="connsiteX1" fmla="*/ 477397 w 8424654"/>
              <a:gd name="connsiteY1" fmla="*/ 0 h 3477875"/>
              <a:gd name="connsiteX2" fmla="*/ 786301 w 8424654"/>
              <a:gd name="connsiteY2" fmla="*/ 0 h 3477875"/>
              <a:gd name="connsiteX3" fmla="*/ 1516438 w 8424654"/>
              <a:gd name="connsiteY3" fmla="*/ 0 h 3477875"/>
              <a:gd name="connsiteX4" fmla="*/ 1993835 w 8424654"/>
              <a:gd name="connsiteY4" fmla="*/ 0 h 3477875"/>
              <a:gd name="connsiteX5" fmla="*/ 2471232 w 8424654"/>
              <a:gd name="connsiteY5" fmla="*/ 0 h 3477875"/>
              <a:gd name="connsiteX6" fmla="*/ 3201369 w 8424654"/>
              <a:gd name="connsiteY6" fmla="*/ 0 h 3477875"/>
              <a:gd name="connsiteX7" fmla="*/ 3594519 w 8424654"/>
              <a:gd name="connsiteY7" fmla="*/ 0 h 3477875"/>
              <a:gd name="connsiteX8" fmla="*/ 4324656 w 8424654"/>
              <a:gd name="connsiteY8" fmla="*/ 0 h 3477875"/>
              <a:gd name="connsiteX9" fmla="*/ 5054792 w 8424654"/>
              <a:gd name="connsiteY9" fmla="*/ 0 h 3477875"/>
              <a:gd name="connsiteX10" fmla="*/ 5616436 w 8424654"/>
              <a:gd name="connsiteY10" fmla="*/ 0 h 3477875"/>
              <a:gd name="connsiteX11" fmla="*/ 6346573 w 8424654"/>
              <a:gd name="connsiteY11" fmla="*/ 0 h 3477875"/>
              <a:gd name="connsiteX12" fmla="*/ 6823970 w 8424654"/>
              <a:gd name="connsiteY12" fmla="*/ 0 h 3477875"/>
              <a:gd name="connsiteX13" fmla="*/ 7301367 w 8424654"/>
              <a:gd name="connsiteY13" fmla="*/ 0 h 3477875"/>
              <a:gd name="connsiteX14" fmla="*/ 7947257 w 8424654"/>
              <a:gd name="connsiteY14" fmla="*/ 0 h 3477875"/>
              <a:gd name="connsiteX15" fmla="*/ 8424654 w 8424654"/>
              <a:gd name="connsiteY15" fmla="*/ 0 h 3477875"/>
              <a:gd name="connsiteX16" fmla="*/ 8424654 w 8424654"/>
              <a:gd name="connsiteY16" fmla="*/ 649203 h 3477875"/>
              <a:gd name="connsiteX17" fmla="*/ 8424654 w 8424654"/>
              <a:gd name="connsiteY17" fmla="*/ 1263628 h 3477875"/>
              <a:gd name="connsiteX18" fmla="*/ 8424654 w 8424654"/>
              <a:gd name="connsiteY18" fmla="*/ 1878052 h 3477875"/>
              <a:gd name="connsiteX19" fmla="*/ 8424654 w 8424654"/>
              <a:gd name="connsiteY19" fmla="*/ 2492477 h 3477875"/>
              <a:gd name="connsiteX20" fmla="*/ 8424654 w 8424654"/>
              <a:gd name="connsiteY20" fmla="*/ 2967787 h 3477875"/>
              <a:gd name="connsiteX21" fmla="*/ 8424654 w 8424654"/>
              <a:gd name="connsiteY21" fmla="*/ 3477875 h 3477875"/>
              <a:gd name="connsiteX22" fmla="*/ 7778764 w 8424654"/>
              <a:gd name="connsiteY22" fmla="*/ 3477875 h 3477875"/>
              <a:gd name="connsiteX23" fmla="*/ 7385613 w 8424654"/>
              <a:gd name="connsiteY23" fmla="*/ 3477875 h 3477875"/>
              <a:gd name="connsiteX24" fmla="*/ 6823970 w 8424654"/>
              <a:gd name="connsiteY24" fmla="*/ 3477875 h 3477875"/>
              <a:gd name="connsiteX25" fmla="*/ 6515066 w 8424654"/>
              <a:gd name="connsiteY25" fmla="*/ 3477875 h 3477875"/>
              <a:gd name="connsiteX26" fmla="*/ 6206162 w 8424654"/>
              <a:gd name="connsiteY26" fmla="*/ 3477875 h 3477875"/>
              <a:gd name="connsiteX27" fmla="*/ 5644518 w 8424654"/>
              <a:gd name="connsiteY27" fmla="*/ 3477875 h 3477875"/>
              <a:gd name="connsiteX28" fmla="*/ 5251368 w 8424654"/>
              <a:gd name="connsiteY28" fmla="*/ 3477875 h 3477875"/>
              <a:gd name="connsiteX29" fmla="*/ 4605478 w 8424654"/>
              <a:gd name="connsiteY29" fmla="*/ 3477875 h 3477875"/>
              <a:gd name="connsiteX30" fmla="*/ 4212327 w 8424654"/>
              <a:gd name="connsiteY30" fmla="*/ 3477875 h 3477875"/>
              <a:gd name="connsiteX31" fmla="*/ 3566437 w 8424654"/>
              <a:gd name="connsiteY31" fmla="*/ 3477875 h 3477875"/>
              <a:gd name="connsiteX32" fmla="*/ 3257533 w 8424654"/>
              <a:gd name="connsiteY32" fmla="*/ 3477875 h 3477875"/>
              <a:gd name="connsiteX33" fmla="*/ 2611643 w 8424654"/>
              <a:gd name="connsiteY33" fmla="*/ 3477875 h 3477875"/>
              <a:gd name="connsiteX34" fmla="*/ 2218492 w 8424654"/>
              <a:gd name="connsiteY34" fmla="*/ 3477875 h 3477875"/>
              <a:gd name="connsiteX35" fmla="*/ 1909588 w 8424654"/>
              <a:gd name="connsiteY35" fmla="*/ 3477875 h 3477875"/>
              <a:gd name="connsiteX36" fmla="*/ 1516438 w 8424654"/>
              <a:gd name="connsiteY36" fmla="*/ 3477875 h 3477875"/>
              <a:gd name="connsiteX37" fmla="*/ 870548 w 8424654"/>
              <a:gd name="connsiteY37" fmla="*/ 3477875 h 3477875"/>
              <a:gd name="connsiteX38" fmla="*/ 477397 w 8424654"/>
              <a:gd name="connsiteY38" fmla="*/ 3477875 h 3477875"/>
              <a:gd name="connsiteX39" fmla="*/ 0 w 8424654"/>
              <a:gd name="connsiteY39" fmla="*/ 3477875 h 3477875"/>
              <a:gd name="connsiteX40" fmla="*/ 0 w 8424654"/>
              <a:gd name="connsiteY40" fmla="*/ 2967787 h 3477875"/>
              <a:gd name="connsiteX41" fmla="*/ 0 w 8424654"/>
              <a:gd name="connsiteY41" fmla="*/ 2353362 h 3477875"/>
              <a:gd name="connsiteX42" fmla="*/ 0 w 8424654"/>
              <a:gd name="connsiteY42" fmla="*/ 1878053 h 3477875"/>
              <a:gd name="connsiteX43" fmla="*/ 0 w 8424654"/>
              <a:gd name="connsiteY43" fmla="*/ 1298407 h 3477875"/>
              <a:gd name="connsiteX44" fmla="*/ 0 w 8424654"/>
              <a:gd name="connsiteY44" fmla="*/ 788318 h 3477875"/>
              <a:gd name="connsiteX45" fmla="*/ 0 w 8424654"/>
              <a:gd name="connsiteY45" fmla="*/ 0 h 347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8424654" h="3477875" extrusionOk="0">
                <a:moveTo>
                  <a:pt x="0" y="0"/>
                </a:moveTo>
                <a:cubicBezTo>
                  <a:pt x="110613" y="-11240"/>
                  <a:pt x="340801" y="19290"/>
                  <a:pt x="477397" y="0"/>
                </a:cubicBezTo>
                <a:cubicBezTo>
                  <a:pt x="613993" y="-19290"/>
                  <a:pt x="690276" y="7422"/>
                  <a:pt x="786301" y="0"/>
                </a:cubicBezTo>
                <a:cubicBezTo>
                  <a:pt x="882326" y="-7422"/>
                  <a:pt x="1200575" y="86220"/>
                  <a:pt x="1516438" y="0"/>
                </a:cubicBezTo>
                <a:cubicBezTo>
                  <a:pt x="1832301" y="-86220"/>
                  <a:pt x="1799855" y="34312"/>
                  <a:pt x="1993835" y="0"/>
                </a:cubicBezTo>
                <a:cubicBezTo>
                  <a:pt x="2187815" y="-34312"/>
                  <a:pt x="2307520" y="33479"/>
                  <a:pt x="2471232" y="0"/>
                </a:cubicBezTo>
                <a:cubicBezTo>
                  <a:pt x="2634944" y="-33479"/>
                  <a:pt x="2855047" y="27081"/>
                  <a:pt x="3201369" y="0"/>
                </a:cubicBezTo>
                <a:cubicBezTo>
                  <a:pt x="3547691" y="-27081"/>
                  <a:pt x="3435901" y="23913"/>
                  <a:pt x="3594519" y="0"/>
                </a:cubicBezTo>
                <a:cubicBezTo>
                  <a:pt x="3753137" y="-23913"/>
                  <a:pt x="4149425" y="41244"/>
                  <a:pt x="4324656" y="0"/>
                </a:cubicBezTo>
                <a:cubicBezTo>
                  <a:pt x="4499887" y="-41244"/>
                  <a:pt x="4889260" y="75270"/>
                  <a:pt x="5054792" y="0"/>
                </a:cubicBezTo>
                <a:cubicBezTo>
                  <a:pt x="5220324" y="-75270"/>
                  <a:pt x="5484195" y="1388"/>
                  <a:pt x="5616436" y="0"/>
                </a:cubicBezTo>
                <a:cubicBezTo>
                  <a:pt x="5748677" y="-1388"/>
                  <a:pt x="6080685" y="74817"/>
                  <a:pt x="6346573" y="0"/>
                </a:cubicBezTo>
                <a:cubicBezTo>
                  <a:pt x="6612461" y="-74817"/>
                  <a:pt x="6727754" y="27864"/>
                  <a:pt x="6823970" y="0"/>
                </a:cubicBezTo>
                <a:cubicBezTo>
                  <a:pt x="6920186" y="-27864"/>
                  <a:pt x="7204318" y="9531"/>
                  <a:pt x="7301367" y="0"/>
                </a:cubicBezTo>
                <a:cubicBezTo>
                  <a:pt x="7398416" y="-9531"/>
                  <a:pt x="7749449" y="16858"/>
                  <a:pt x="7947257" y="0"/>
                </a:cubicBezTo>
                <a:cubicBezTo>
                  <a:pt x="8145065" y="-16858"/>
                  <a:pt x="8269181" y="28"/>
                  <a:pt x="8424654" y="0"/>
                </a:cubicBezTo>
                <a:cubicBezTo>
                  <a:pt x="8484754" y="265148"/>
                  <a:pt x="8408388" y="496754"/>
                  <a:pt x="8424654" y="649203"/>
                </a:cubicBezTo>
                <a:cubicBezTo>
                  <a:pt x="8440920" y="801652"/>
                  <a:pt x="8389489" y="965685"/>
                  <a:pt x="8424654" y="1263628"/>
                </a:cubicBezTo>
                <a:cubicBezTo>
                  <a:pt x="8459819" y="1561571"/>
                  <a:pt x="8418569" y="1614408"/>
                  <a:pt x="8424654" y="1878052"/>
                </a:cubicBezTo>
                <a:cubicBezTo>
                  <a:pt x="8430739" y="2141696"/>
                  <a:pt x="8357583" y="2307458"/>
                  <a:pt x="8424654" y="2492477"/>
                </a:cubicBezTo>
                <a:cubicBezTo>
                  <a:pt x="8491725" y="2677497"/>
                  <a:pt x="8405760" y="2844277"/>
                  <a:pt x="8424654" y="2967787"/>
                </a:cubicBezTo>
                <a:cubicBezTo>
                  <a:pt x="8443548" y="3091297"/>
                  <a:pt x="8367057" y="3270207"/>
                  <a:pt x="8424654" y="3477875"/>
                </a:cubicBezTo>
                <a:cubicBezTo>
                  <a:pt x="8215076" y="3480039"/>
                  <a:pt x="7950957" y="3405974"/>
                  <a:pt x="7778764" y="3477875"/>
                </a:cubicBezTo>
                <a:cubicBezTo>
                  <a:pt x="7606571" y="3549776"/>
                  <a:pt x="7563737" y="3452435"/>
                  <a:pt x="7385613" y="3477875"/>
                </a:cubicBezTo>
                <a:cubicBezTo>
                  <a:pt x="7207489" y="3503315"/>
                  <a:pt x="6958591" y="3474035"/>
                  <a:pt x="6823970" y="3477875"/>
                </a:cubicBezTo>
                <a:cubicBezTo>
                  <a:pt x="6689349" y="3481715"/>
                  <a:pt x="6588653" y="3457121"/>
                  <a:pt x="6515066" y="3477875"/>
                </a:cubicBezTo>
                <a:cubicBezTo>
                  <a:pt x="6441479" y="3498629"/>
                  <a:pt x="6343117" y="3470115"/>
                  <a:pt x="6206162" y="3477875"/>
                </a:cubicBezTo>
                <a:cubicBezTo>
                  <a:pt x="6069207" y="3485635"/>
                  <a:pt x="5824871" y="3457431"/>
                  <a:pt x="5644518" y="3477875"/>
                </a:cubicBezTo>
                <a:cubicBezTo>
                  <a:pt x="5464165" y="3498319"/>
                  <a:pt x="5412633" y="3432928"/>
                  <a:pt x="5251368" y="3477875"/>
                </a:cubicBezTo>
                <a:cubicBezTo>
                  <a:pt x="5090103" y="3522822"/>
                  <a:pt x="4855427" y="3462025"/>
                  <a:pt x="4605478" y="3477875"/>
                </a:cubicBezTo>
                <a:cubicBezTo>
                  <a:pt x="4355529" y="3493725"/>
                  <a:pt x="4396689" y="3456321"/>
                  <a:pt x="4212327" y="3477875"/>
                </a:cubicBezTo>
                <a:cubicBezTo>
                  <a:pt x="4027965" y="3499429"/>
                  <a:pt x="3880663" y="3444261"/>
                  <a:pt x="3566437" y="3477875"/>
                </a:cubicBezTo>
                <a:cubicBezTo>
                  <a:pt x="3252211" y="3511489"/>
                  <a:pt x="3351949" y="3442195"/>
                  <a:pt x="3257533" y="3477875"/>
                </a:cubicBezTo>
                <a:cubicBezTo>
                  <a:pt x="3163117" y="3513555"/>
                  <a:pt x="2766900" y="3452668"/>
                  <a:pt x="2611643" y="3477875"/>
                </a:cubicBezTo>
                <a:cubicBezTo>
                  <a:pt x="2456386" y="3503082"/>
                  <a:pt x="2328434" y="3432389"/>
                  <a:pt x="2218492" y="3477875"/>
                </a:cubicBezTo>
                <a:cubicBezTo>
                  <a:pt x="2108550" y="3523361"/>
                  <a:pt x="2019858" y="3455918"/>
                  <a:pt x="1909588" y="3477875"/>
                </a:cubicBezTo>
                <a:cubicBezTo>
                  <a:pt x="1799318" y="3499832"/>
                  <a:pt x="1661534" y="3454191"/>
                  <a:pt x="1516438" y="3477875"/>
                </a:cubicBezTo>
                <a:cubicBezTo>
                  <a:pt x="1371342" y="3501559"/>
                  <a:pt x="1000198" y="3420826"/>
                  <a:pt x="870548" y="3477875"/>
                </a:cubicBezTo>
                <a:cubicBezTo>
                  <a:pt x="740898" y="3534924"/>
                  <a:pt x="651742" y="3445554"/>
                  <a:pt x="477397" y="3477875"/>
                </a:cubicBezTo>
                <a:cubicBezTo>
                  <a:pt x="303052" y="3510196"/>
                  <a:pt x="165874" y="3437408"/>
                  <a:pt x="0" y="3477875"/>
                </a:cubicBezTo>
                <a:cubicBezTo>
                  <a:pt x="-17830" y="3264988"/>
                  <a:pt x="21067" y="3210774"/>
                  <a:pt x="0" y="2967787"/>
                </a:cubicBezTo>
                <a:cubicBezTo>
                  <a:pt x="-21067" y="2724800"/>
                  <a:pt x="28278" y="2608842"/>
                  <a:pt x="0" y="2353362"/>
                </a:cubicBezTo>
                <a:cubicBezTo>
                  <a:pt x="-28278" y="2097883"/>
                  <a:pt x="40797" y="2039745"/>
                  <a:pt x="0" y="1878053"/>
                </a:cubicBezTo>
                <a:cubicBezTo>
                  <a:pt x="-40797" y="1716361"/>
                  <a:pt x="20385" y="1463560"/>
                  <a:pt x="0" y="1298407"/>
                </a:cubicBezTo>
                <a:cubicBezTo>
                  <a:pt x="-20385" y="1133254"/>
                  <a:pt x="26139" y="891615"/>
                  <a:pt x="0" y="788318"/>
                </a:cubicBezTo>
                <a:cubicBezTo>
                  <a:pt x="-26139" y="685021"/>
                  <a:pt x="17957" y="391893"/>
                  <a:pt x="0" y="0"/>
                </a:cubicBezTo>
                <a:close/>
              </a:path>
            </a:pathLst>
          </a:custGeom>
          <a:noFill/>
          <a:ln w="44450" cap="rnd">
            <a:solidFill>
              <a:schemeClr val="accent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endParaRPr lang="da-DK" sz="2000" dirty="0"/>
          </a:p>
          <a:p>
            <a:r>
              <a:rPr lang="da-DK" sz="2000" dirty="0">
                <a:latin typeface="Comic Sans MS" panose="030F0702030302020204" pitchFamily="66" charset="0"/>
              </a:rPr>
              <a:t>Fælles aftensmad, julehygge og leg for spejdere </a:t>
            </a:r>
            <a:r>
              <a:rPr lang="da-DK" sz="2000" b="1" dirty="0">
                <a:latin typeface="Comic Sans MS" panose="030F0702030302020204" pitchFamily="66" charset="0"/>
              </a:rPr>
              <a:t>og deres forældre </a:t>
            </a:r>
            <a:r>
              <a:rPr lang="da-DK" sz="2000" dirty="0">
                <a:latin typeface="Comic Sans MS" panose="030F0702030302020204" pitchFamily="66" charset="0"/>
              </a:rPr>
              <a:t>hos </a:t>
            </a:r>
            <a:r>
              <a:rPr lang="da-DK" sz="2000" dirty="0" err="1">
                <a:latin typeface="Comic Sans MS" panose="030F0702030302020204" pitchFamily="66" charset="0"/>
              </a:rPr>
              <a:t>Wagandoo</a:t>
            </a:r>
            <a:r>
              <a:rPr lang="da-DK" sz="2000" dirty="0">
                <a:latin typeface="Comic Sans MS" panose="030F0702030302020204" pitchFamily="66" charset="0"/>
              </a:rPr>
              <a:t> i spejderhuset på </a:t>
            </a:r>
            <a:r>
              <a:rPr lang="da-DK" sz="2000" dirty="0" err="1">
                <a:latin typeface="Comic Sans MS" panose="030F0702030302020204" pitchFamily="66" charset="0"/>
              </a:rPr>
              <a:t>Ibsensvej</a:t>
            </a:r>
            <a:r>
              <a:rPr lang="da-DK" sz="2000" dirty="0">
                <a:latin typeface="Comic Sans MS" panose="030F0702030302020204" pitchFamily="66" charset="0"/>
              </a:rPr>
              <a:t>.</a:t>
            </a:r>
          </a:p>
          <a:p>
            <a:endParaRPr lang="da-DK" sz="2000" dirty="0">
              <a:latin typeface="Comic Sans MS" panose="030F0702030302020204" pitchFamily="66" charset="0"/>
            </a:endParaRPr>
          </a:p>
          <a:p>
            <a:r>
              <a:rPr lang="da-DK" sz="2000" dirty="0">
                <a:latin typeface="Comic Sans MS" panose="030F0702030302020204" pitchFamily="66" charset="0"/>
              </a:rPr>
              <a:t>Allerede kl. 17 vil </a:t>
            </a:r>
            <a:r>
              <a:rPr lang="da-DK" sz="2000" dirty="0" err="1">
                <a:latin typeface="Comic Sans MS" panose="030F0702030302020204" pitchFamily="66" charset="0"/>
              </a:rPr>
              <a:t>madholdet</a:t>
            </a:r>
            <a:r>
              <a:rPr lang="da-DK" sz="2000" dirty="0">
                <a:latin typeface="Comic Sans MS" panose="030F0702030302020204" pitchFamily="66" charset="0"/>
              </a:rPr>
              <a:t> være klar med børnevenlig aftensmad. </a:t>
            </a:r>
          </a:p>
          <a:p>
            <a:endParaRPr lang="da-DK" sz="2000" dirty="0">
              <a:latin typeface="Comic Sans MS" panose="030F0702030302020204" pitchFamily="66" charset="0"/>
            </a:endParaRPr>
          </a:p>
          <a:p>
            <a:r>
              <a:rPr lang="da-DK" sz="2000" dirty="0">
                <a:latin typeface="Comic Sans MS" panose="030F0702030302020204" pitchFamily="66" charset="0"/>
              </a:rPr>
              <a:t>Efterfølgende vil der først være fælles lege, konkurrence og senere en kop kaffe med forældrehygge og snak, mens børnene får lov til at lege videre på første sal eller udenfor afhængigt af vejret.</a:t>
            </a:r>
          </a:p>
          <a:p>
            <a:endParaRPr lang="da-DK" sz="2000" dirty="0">
              <a:latin typeface="Comic Sans MS" panose="030F0702030302020204" pitchFamily="66" charset="0"/>
            </a:endParaRPr>
          </a:p>
          <a:p>
            <a:r>
              <a:rPr lang="da-DK" sz="2000" dirty="0">
                <a:latin typeface="Comic Sans MS" panose="030F0702030302020204" pitchFamily="66" charset="0"/>
              </a:rPr>
              <a:t>Tilmelding sker på hjemmesiden – det </a:t>
            </a:r>
            <a:r>
              <a:rPr lang="da-DK" sz="2000">
                <a:latin typeface="Comic Sans MS" panose="030F0702030302020204" pitchFamily="66" charset="0"/>
              </a:rPr>
              <a:t>er gratis at deltage.</a:t>
            </a:r>
            <a:endParaRPr lang="da-DK" dirty="0"/>
          </a:p>
        </p:txBody>
      </p:sp>
      <p:pic>
        <p:nvPicPr>
          <p:cNvPr id="9" name="Grafik 8" descr="Klokker kontur">
            <a:extLst>
              <a:ext uri="{FF2B5EF4-FFF2-40B4-BE49-F238E27FC236}">
                <a16:creationId xmlns:a16="http://schemas.microsoft.com/office/drawing/2014/main" id="{AC711ED7-B42A-9B90-99AA-A5B2A0CC9A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0690" y="2942462"/>
            <a:ext cx="914400" cy="914400"/>
          </a:xfrm>
          <a:prstGeom prst="rect">
            <a:avLst/>
          </a:prstGeom>
        </p:spPr>
      </p:pic>
      <p:pic>
        <p:nvPicPr>
          <p:cNvPr id="11" name="Grafik 10" descr="Belægningsgrad med massiv udfyldning">
            <a:extLst>
              <a:ext uri="{FF2B5EF4-FFF2-40B4-BE49-F238E27FC236}">
                <a16:creationId xmlns:a16="http://schemas.microsoft.com/office/drawing/2014/main" id="{797B5E86-C0AD-BD07-B18C-D1C4CBC25BA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44580" y="3681041"/>
            <a:ext cx="914400" cy="914400"/>
          </a:xfrm>
          <a:prstGeom prst="rect">
            <a:avLst/>
          </a:prstGeom>
        </p:spPr>
      </p:pic>
      <p:pic>
        <p:nvPicPr>
          <p:cNvPr id="12" name="Grafik 11" descr="Klokker kontur">
            <a:extLst>
              <a:ext uri="{FF2B5EF4-FFF2-40B4-BE49-F238E27FC236}">
                <a16:creationId xmlns:a16="http://schemas.microsoft.com/office/drawing/2014/main" id="{D41AD33E-9DC4-0D42-F4E6-AEB6340627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90690" y="4285840"/>
            <a:ext cx="914400" cy="914400"/>
          </a:xfrm>
          <a:prstGeom prst="rect">
            <a:avLst/>
          </a:prstGeom>
        </p:spPr>
      </p:pic>
      <p:pic>
        <p:nvPicPr>
          <p:cNvPr id="13" name="Grafik 12" descr="Belægningsgrad med massiv udfyldning">
            <a:extLst>
              <a:ext uri="{FF2B5EF4-FFF2-40B4-BE49-F238E27FC236}">
                <a16:creationId xmlns:a16="http://schemas.microsoft.com/office/drawing/2014/main" id="{6D20C06D-12EC-5A7C-8376-8DD90111BE6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05090" y="5172018"/>
            <a:ext cx="914400" cy="914400"/>
          </a:xfrm>
          <a:prstGeom prst="rect">
            <a:avLst/>
          </a:prstGeom>
        </p:spPr>
      </p:pic>
    </p:spTree>
    <p:extLst>
      <p:ext uri="{BB962C8B-B14F-4D97-AF65-F5344CB8AC3E}">
        <p14:creationId xmlns:p14="http://schemas.microsoft.com/office/powerpoint/2010/main" val="28006771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88</Words>
  <Application>Microsoft Office PowerPoint</Application>
  <PresentationFormat>Widescreen</PresentationFormat>
  <Paragraphs>10</Paragraphs>
  <Slides>1</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vt:i4>
      </vt:variant>
    </vt:vector>
  </HeadingPairs>
  <TitlesOfParts>
    <vt:vector size="6" baseType="lpstr">
      <vt:lpstr>Arial</vt:lpstr>
      <vt:lpstr>Calibri</vt:lpstr>
      <vt:lpstr>Calibri Light</vt:lpstr>
      <vt:lpstr>Comic Sans MS</vt:lpstr>
      <vt:lpstr>Office-tema</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Nana Winkler</dc:creator>
  <cp:lastModifiedBy>Nana Winkler</cp:lastModifiedBy>
  <cp:revision>3</cp:revision>
  <dcterms:created xsi:type="dcterms:W3CDTF">2023-11-04T17:13:31Z</dcterms:created>
  <dcterms:modified xsi:type="dcterms:W3CDTF">2023-11-06T21:25:46Z</dcterms:modified>
</cp:coreProperties>
</file>